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4" r:id="rId12"/>
    <p:sldId id="267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4"/>
    <p:restoredTop sz="94655"/>
  </p:normalViewPr>
  <p:slideViewPr>
    <p:cSldViewPr snapToGrid="0" snapToObjects="1">
      <p:cViewPr>
        <p:scale>
          <a:sx n="111" d="100"/>
          <a:sy n="111" d="100"/>
        </p:scale>
        <p:origin x="208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BF986-BC59-864E-A17C-C99DC6CB28E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FF8E7-05C5-0E42-87DC-B590642B3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1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5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48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00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4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50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1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6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2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C895-A2FE-5640-AAF7-2B1E022394D2}" type="datetimeFigureOut">
              <a:rPr kumimoji="1" lang="ja-JP" altLang="en-US" smtClean="0"/>
              <a:t>2017/6/4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364D5-66F4-E749-80E1-AE4B27F5A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o5kKH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chemeClr val="accent5">
                    <a:lumMod val="50000"/>
                  </a:schemeClr>
                </a:solidFill>
              </a:rPr>
              <a:t>Beginning R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R, </a:t>
            </a:r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Rstudio</a:t>
            </a: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, Shiny 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Introduction to R concepts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248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Common Operations</a:t>
            </a:r>
            <a:endParaRPr kumimoji="1" lang="ja-JP" altLang="en-US" b="1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07539"/>
              </p:ext>
            </p:extLst>
          </p:nvPr>
        </p:nvGraphicFramePr>
        <p:xfrm>
          <a:off x="838200" y="1690688"/>
          <a:ext cx="10515600" cy="26619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summary(x)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Displays summary information (basic statistics)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library(“X”)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Loads a library that’s already installed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</a:t>
                      </a:r>
                      <a:r>
                        <a:rPr kumimoji="1" lang="en-US" altLang="ja-JP" dirty="0" smtClean="0"/>
                        <a:t>(“X”)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a package from CRAN (or other resource)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help(x)</a:t>
                      </a:r>
                    </a:p>
                    <a:p>
                      <a:r>
                        <a:rPr kumimoji="1" lang="en-US" altLang="ja-JP" dirty="0" smtClean="0"/>
                        <a:t>?x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Display help documentation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b="1" dirty="0" smtClean="0"/>
              <a:t>CRAN Overview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9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CRAN?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Main package management option for R</a:t>
            </a:r>
          </a:p>
          <a:p>
            <a:pPr lvl="1"/>
            <a:r>
              <a:rPr kumimoji="1" lang="en-US" altLang="ja-JP" dirty="0" smtClean="0"/>
              <a:t>Can install packages system wide, or for the user.</a:t>
            </a:r>
          </a:p>
          <a:p>
            <a:pPr lvl="1"/>
            <a:r>
              <a:rPr lang="en-US" altLang="ja-JP" dirty="0" smtClean="0"/>
              <a:t>Can use </a:t>
            </a:r>
            <a:r>
              <a:rPr lang="en-US" altLang="ja-JP" dirty="0" err="1" smtClean="0"/>
              <a:t>pakrat</a:t>
            </a:r>
            <a:r>
              <a:rPr lang="en-US" altLang="ja-JP" dirty="0" smtClean="0"/>
              <a:t> to keep packages with solution.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Syntax</a:t>
            </a:r>
          </a:p>
          <a:p>
            <a:endParaRPr kumimoji="1" lang="en-US" altLang="ja-JP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90220"/>
              </p:ext>
            </p:extLst>
          </p:nvPr>
        </p:nvGraphicFramePr>
        <p:xfrm>
          <a:off x="838200" y="4257778"/>
          <a:ext cx="10515600" cy="14630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Command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(“PKG_NAME”)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called PKG_NAME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install.packages</a:t>
                      </a:r>
                      <a:r>
                        <a:rPr kumimoji="1" lang="en-US" altLang="ja-JP" dirty="0" smtClean="0"/>
                        <a:t>(c(“PKG_A”, “PKG_B”))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2 packages, PKG_A, PKG_B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Installs 1 package, PKG_NAME, from </a:t>
                      </a:r>
                      <a:r>
                        <a:rPr kumimoji="1" lang="en-US" altLang="ja-JP" dirty="0" err="1" smtClean="0"/>
                        <a:t>Github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2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lang="en-US" altLang="ja-JP" b="1" dirty="0" smtClean="0"/>
              <a:t>Data Structures in R</a:t>
            </a:r>
            <a:endParaRPr lang="en-US" altLang="ja-JP" b="1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6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Data Structures in 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Array/List</a:t>
            </a:r>
          </a:p>
          <a:p>
            <a:pPr lvl="1"/>
            <a:r>
              <a:rPr kumimoji="1" lang="en-US" altLang="ja-JP" dirty="0" smtClean="0"/>
              <a:t>Character/Number/</a:t>
            </a:r>
            <a:r>
              <a:rPr kumimoji="1" lang="en-US" altLang="ja-JP" dirty="0" err="1" smtClean="0"/>
              <a:t>etc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A simple list of elements</a:t>
            </a:r>
            <a:endParaRPr lang="en-US" altLang="ja-JP" dirty="0"/>
          </a:p>
          <a:p>
            <a:r>
              <a:rPr kumimoji="1" lang="en-US" altLang="ja-JP" dirty="0" smtClean="0"/>
              <a:t>Matrix</a:t>
            </a:r>
          </a:p>
          <a:p>
            <a:pPr lvl="1"/>
            <a:r>
              <a:rPr lang="en-US" altLang="ja-JP" dirty="0" smtClean="0"/>
              <a:t>An N-Dimension representation of data</a:t>
            </a:r>
            <a:endParaRPr kumimoji="1" lang="en-US" altLang="ja-JP" dirty="0" smtClean="0"/>
          </a:p>
          <a:p>
            <a:r>
              <a:rPr kumimoji="1" lang="en-US" altLang="ja-JP" dirty="0" smtClean="0"/>
              <a:t>Data Frame</a:t>
            </a:r>
          </a:p>
          <a:p>
            <a:pPr lvl="1"/>
            <a:r>
              <a:rPr lang="en-US" altLang="ja-JP" dirty="0" smtClean="0"/>
              <a:t>Think excel table</a:t>
            </a:r>
            <a:endParaRPr kumimoji="1" lang="en-US" altLang="ja-JP" dirty="0" smtClean="0"/>
          </a:p>
          <a:p>
            <a:r>
              <a:rPr lang="en-US" altLang="ja-JP" dirty="0" smtClean="0"/>
              <a:t>Data Table</a:t>
            </a:r>
          </a:p>
          <a:p>
            <a:pPr lvl="1"/>
            <a:r>
              <a:rPr kumimoji="1" lang="en-US" altLang="ja-JP" dirty="0" smtClean="0"/>
              <a:t>Extension of Data Frame with more methods/attributes/syntax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0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b="1" dirty="0" smtClean="0"/>
              <a:t>Plotting with Standard </a:t>
            </a:r>
            <a:r>
              <a:rPr lang="en-US" altLang="ja-JP" b="1" dirty="0"/>
              <a:t>L</a:t>
            </a:r>
            <a:r>
              <a:rPr kumimoji="1" lang="en-US" altLang="ja-JP" b="1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94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little bit about me...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Senior App Dev in Pharmacy</a:t>
            </a:r>
          </a:p>
          <a:p>
            <a:r>
              <a:rPr kumimoji="1" lang="en-US" altLang="ja-JP" dirty="0" smtClean="0"/>
              <a:t>Leader of the R Users Group on Campus</a:t>
            </a:r>
          </a:p>
          <a:p>
            <a:r>
              <a:rPr lang="en-US" altLang="ja-JP" dirty="0" smtClean="0"/>
              <a:t>Leader of Functional Programming Meetup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655"/>
            <a:ext cx="1258794" cy="115727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10051" y="3816628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campus.acm.org</a:t>
            </a:r>
            <a:r>
              <a:rPr lang="en-US" altLang="ja-JP" dirty="0"/>
              <a:t>/public/</a:t>
            </a:r>
            <a:r>
              <a:rPr lang="en-US" altLang="ja-JP" dirty="0" err="1"/>
              <a:t>vcard</a:t>
            </a:r>
            <a:r>
              <a:rPr lang="en-US" altLang="ja-JP" dirty="0"/>
              <a:t>/</a:t>
            </a:r>
            <a:r>
              <a:rPr lang="en-US" altLang="ja-JP" dirty="0" err="1"/>
              <a:t>vcard.cfm?handle</a:t>
            </a:r>
            <a:r>
              <a:rPr lang="en-US" altLang="ja-JP" dirty="0"/>
              <a:t>=</a:t>
            </a:r>
            <a:r>
              <a:rPr lang="en-US" altLang="ja-JP" dirty="0" err="1"/>
              <a:t>tholed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20" y="4877171"/>
            <a:ext cx="1002553" cy="100255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10051" y="5193781"/>
            <a:ext cx="704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TheDarkTrumpet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0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Where to get this code?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Most of this is on GitHub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b="1" dirty="0" smtClean="0"/>
              <a:t>https://github.com/TheDarkTrumpet/2017RPresentations</a:t>
            </a:r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bit.ly/2o5kKH5</a:t>
            </a:r>
            <a:endParaRPr lang="en-US" altLang="ja-JP" dirty="0" smtClean="0"/>
          </a:p>
          <a:p>
            <a:pPr marL="0" indent="0" algn="ctr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Docker Images available on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</a:rPr>
              <a:t>DockerHub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b="1" dirty="0"/>
              <a:t>https://</a:t>
            </a:r>
            <a:r>
              <a:rPr lang="en-US" altLang="ja-JP" b="1" dirty="0" err="1"/>
              <a:t>hub.docker.com</a:t>
            </a:r>
            <a:r>
              <a:rPr lang="en-US" altLang="ja-JP" b="1" dirty="0"/>
              <a:t>/u/</a:t>
            </a:r>
            <a:r>
              <a:rPr lang="en-US" altLang="ja-JP" b="1" dirty="0" err="1"/>
              <a:t>thedarktrumpet</a:t>
            </a:r>
            <a:r>
              <a:rPr lang="en-US" altLang="ja-JP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178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Structure of this talk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Mini-Introduction to all technologies covered</a:t>
            </a:r>
          </a:p>
          <a:p>
            <a:r>
              <a:rPr lang="en-US" altLang="ja-JP" dirty="0" smtClean="0"/>
              <a:t>Simple Arithmetic with R</a:t>
            </a:r>
          </a:p>
          <a:p>
            <a:r>
              <a:rPr lang="en-US" altLang="ja-JP" dirty="0" smtClean="0"/>
              <a:t>CRAN Overview</a:t>
            </a:r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7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R?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 statistical programming language</a:t>
            </a:r>
          </a:p>
          <a:p>
            <a:r>
              <a:rPr lang="en-US" altLang="ja-JP" dirty="0" smtClean="0"/>
              <a:t>Written in 1993</a:t>
            </a:r>
          </a:p>
          <a:p>
            <a:r>
              <a:rPr kumimoji="1" lang="en-US" altLang="ja-JP" dirty="0" smtClean="0"/>
              <a:t>*LOTS* of libraries</a:t>
            </a:r>
          </a:p>
          <a:p>
            <a:r>
              <a:rPr lang="en-US" altLang="ja-JP" dirty="0" smtClean="0"/>
              <a:t>*MANY* references</a:t>
            </a:r>
          </a:p>
          <a:p>
            <a:pPr lvl="1"/>
            <a:r>
              <a:rPr kumimoji="1" lang="en-US" altLang="ja-JP" dirty="0" err="1" smtClean="0"/>
              <a:t>Pluralsight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Many books on everything from Data Management to Processing to Data Mining to Reporting</a:t>
            </a:r>
          </a:p>
          <a:p>
            <a:r>
              <a:rPr lang="en-US" altLang="ja-JP" dirty="0"/>
              <a:t>https://</a:t>
            </a:r>
            <a:r>
              <a:rPr lang="en-US" altLang="ja-JP" dirty="0" err="1"/>
              <a:t>cran.r-project.org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91" y="203013"/>
            <a:ext cx="2138898" cy="16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</a:t>
            </a:r>
            <a:r>
              <a:rPr kumimoji="1" lang="en-US" altLang="ja-JP" dirty="0" err="1" smtClean="0"/>
              <a:t>RStudio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IDE for working with R</a:t>
            </a:r>
          </a:p>
          <a:p>
            <a:r>
              <a:rPr lang="en-US" altLang="ja-JP" dirty="0" smtClean="0"/>
              <a:t>Linux/OSX/Windows is supported</a:t>
            </a:r>
          </a:p>
          <a:p>
            <a:r>
              <a:rPr kumimoji="1" lang="en-US" altLang="ja-JP" dirty="0" smtClean="0"/>
              <a:t>REPL-like environment</a:t>
            </a:r>
          </a:p>
          <a:p>
            <a:r>
              <a:rPr lang="en-US" altLang="ja-JP" dirty="0" smtClean="0"/>
              <a:t>Ability to view graphs, run Shiny apps, etc.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395" y="479399"/>
            <a:ext cx="3125393" cy="10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Mini-Introduction to all technologies covered</a:t>
            </a:r>
          </a:p>
          <a:p>
            <a:r>
              <a:rPr lang="en-US" altLang="ja-JP" b="1" dirty="0" smtClean="0"/>
              <a:t>Simple Arithmetic and Operations with R</a:t>
            </a:r>
          </a:p>
          <a:p>
            <a:r>
              <a:rPr lang="en-US" altLang="ja-JP" dirty="0" smtClean="0"/>
              <a:t>CRAN Overview</a:t>
            </a:r>
            <a:endParaRPr lang="en-US" altLang="ja-JP" dirty="0" smtClean="0"/>
          </a:p>
          <a:p>
            <a:r>
              <a:rPr lang="en-US" altLang="ja-JP" dirty="0" smtClean="0"/>
              <a:t>Data Structures in R</a:t>
            </a:r>
            <a:endParaRPr lang="en-US" altLang="ja-JP" dirty="0" smtClean="0"/>
          </a:p>
          <a:p>
            <a:r>
              <a:rPr kumimoji="1" lang="en-US" altLang="ja-JP" dirty="0" smtClean="0"/>
              <a:t>Plotting with Standard </a:t>
            </a:r>
            <a:r>
              <a:rPr lang="en-US" altLang="ja-JP" dirty="0"/>
              <a:t>L</a:t>
            </a:r>
            <a:r>
              <a:rPr kumimoji="1" lang="en-US" altLang="ja-JP" dirty="0" smtClean="0"/>
              <a:t>ibraries</a:t>
            </a:r>
          </a:p>
          <a:p>
            <a:r>
              <a:rPr kumimoji="1" lang="en-US" altLang="ja-JP" dirty="0" smtClean="0"/>
              <a:t>Working with Libraries</a:t>
            </a:r>
          </a:p>
          <a:p>
            <a:r>
              <a:rPr lang="en-US" altLang="ja-JP" dirty="0" smtClean="0"/>
              <a:t>Plotting with GGPlot2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282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4153"/>
            <a:ext cx="10515600" cy="1325563"/>
          </a:xfrm>
        </p:spPr>
        <p:txBody>
          <a:bodyPr/>
          <a:lstStyle/>
          <a:p>
            <a:r>
              <a:rPr lang="en-US" altLang="ja-JP" b="1" dirty="0" smtClean="0"/>
              <a:t>Simple Arithmetic and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1365"/>
              </p:ext>
            </p:extLst>
          </p:nvPr>
        </p:nvGraphicFramePr>
        <p:xfrm>
          <a:off x="838200" y="1709716"/>
          <a:ext cx="10515600" cy="3845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&lt;- Y</a:t>
                      </a:r>
                    </a:p>
                    <a:p>
                      <a:r>
                        <a:rPr kumimoji="1" lang="en-US" altLang="ja-JP" dirty="0" smtClean="0"/>
                        <a:t>X = Y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/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*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+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-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Comparison Operations with R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35275"/>
              </p:ext>
            </p:extLst>
          </p:nvPr>
        </p:nvGraphicFramePr>
        <p:xfrm>
          <a:off x="838200" y="1690688"/>
          <a:ext cx="10515600" cy="3571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80744"/>
                <a:gridCol w="483485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Operation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Description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</a:t>
                      </a:r>
                      <a:r>
                        <a:rPr kumimoji="1" lang="en-US" altLang="ja-JP" baseline="0" dirty="0" smtClean="0"/>
                        <a:t> Y</a:t>
                      </a:r>
                      <a:endParaRPr kumimoji="1" lang="en-US" altLang="ja-JP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Assignment operators (Order of operations differences)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&gt;=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Division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Multiplication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&lt;=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Addition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 == 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Subtraction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5687</TotalTime>
  <Words>471</Words>
  <Application>Microsoft Macintosh PowerPoint</Application>
  <PresentationFormat>ワイド画面</PresentationFormat>
  <Paragraphs>127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Yu Gothic</vt:lpstr>
      <vt:lpstr>Yu Gothic Light</vt:lpstr>
      <vt:lpstr>Arial</vt:lpstr>
      <vt:lpstr>ホワイト</vt:lpstr>
      <vt:lpstr>Beginning R R, Rstudio, Shiny </vt:lpstr>
      <vt:lpstr>A little bit about me...</vt:lpstr>
      <vt:lpstr>Where to get this code?</vt:lpstr>
      <vt:lpstr>Structure of this talk</vt:lpstr>
      <vt:lpstr>What is R?</vt:lpstr>
      <vt:lpstr>What is RStudio?</vt:lpstr>
      <vt:lpstr>PowerPoint プレゼンテーション</vt:lpstr>
      <vt:lpstr>Simple Arithmetic and Operations with R</vt:lpstr>
      <vt:lpstr>Comparison Operations with R</vt:lpstr>
      <vt:lpstr>Common Operations</vt:lpstr>
      <vt:lpstr>PowerPoint プレゼンテーション</vt:lpstr>
      <vt:lpstr>What is CRAN?</vt:lpstr>
      <vt:lpstr>PowerPoint プレゼンテーション</vt:lpstr>
      <vt:lpstr>Data Structures in R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R R, Rstudio, Shiny </dc:title>
  <dc:creator>David Thole</dc:creator>
  <cp:lastModifiedBy>David Thole</cp:lastModifiedBy>
  <cp:revision>21</cp:revision>
  <dcterms:created xsi:type="dcterms:W3CDTF">2017-06-04T17:46:02Z</dcterms:created>
  <dcterms:modified xsi:type="dcterms:W3CDTF">2017-06-08T16:33:10Z</dcterms:modified>
</cp:coreProperties>
</file>